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  <p:sldMasterId id="2147483684" r:id="rId2"/>
  </p:sldMasterIdLst>
  <p:sldIdLst>
    <p:sldId id="278" r:id="rId3"/>
    <p:sldId id="277" r:id="rId4"/>
  </p:sldIdLst>
  <p:sldSz cx="13716000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CAD5"/>
    <a:srgbClr val="05A99F"/>
    <a:srgbClr val="D9F1F6"/>
    <a:srgbClr val="E0F6F5"/>
    <a:srgbClr val="FCB621"/>
    <a:srgbClr val="F58527"/>
    <a:srgbClr val="FFEE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514"/>
    <p:restoredTop sz="94797"/>
  </p:normalViewPr>
  <p:slideViewPr>
    <p:cSldViewPr snapToGrid="0" snapToObjects="1">
      <p:cViewPr varScale="1">
        <p:scale>
          <a:sx n="53" d="100"/>
          <a:sy n="53" d="100"/>
        </p:scale>
        <p:origin x="189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341EE16-210F-42F9-ACB4-3EFC08C2296D}"/>
              </a:ext>
            </a:extLst>
          </p:cNvPr>
          <p:cNvSpPr/>
          <p:nvPr userDrawn="1"/>
        </p:nvSpPr>
        <p:spPr>
          <a:xfrm>
            <a:off x="0" y="0"/>
            <a:ext cx="13716000" cy="11525693"/>
          </a:xfrm>
          <a:prstGeom prst="rect">
            <a:avLst/>
          </a:prstGeom>
          <a:solidFill>
            <a:srgbClr val="FFEE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04FDA9B-C1E6-43CB-9318-D9D93CB2F996}"/>
              </a:ext>
            </a:extLst>
          </p:cNvPr>
          <p:cNvSpPr txBox="1">
            <a:spLocks/>
          </p:cNvSpPr>
          <p:nvPr userDrawn="1"/>
        </p:nvSpPr>
        <p:spPr>
          <a:xfrm>
            <a:off x="1028700" y="1036835"/>
            <a:ext cx="7689998" cy="1447948"/>
          </a:xfrm>
          <a:prstGeom prst="rect">
            <a:avLst/>
          </a:prstGeom>
        </p:spPr>
        <p:txBody>
          <a:bodyPr anchor="t"/>
          <a:lstStyle>
            <a:lvl1pPr algn="l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CA" sz="9000" b="1" i="0" u="none" strike="noStrike" kern="1200" smtClean="0">
                <a:solidFill>
                  <a:schemeClr val="tx1"/>
                </a:solidFill>
                <a:effectLst/>
                <a:latin typeface="MorePro-Book" panose="02010604040101010102" pitchFamily="2" charset="77"/>
                <a:ea typeface="+mj-ea"/>
                <a:cs typeface="+mj-cs"/>
              </a:defRPr>
            </a:lvl1pPr>
          </a:lstStyle>
          <a:p>
            <a:r>
              <a:rPr lang="en-CA" sz="9600" dirty="0">
                <a:solidFill>
                  <a:srgbClr val="808184"/>
                </a:solidFill>
              </a:rPr>
              <a:t>Small Talk</a:t>
            </a:r>
            <a:endParaRPr lang="en-CA" sz="9600" dirty="0"/>
          </a:p>
        </p:txBody>
      </p:sp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23956690-525E-4431-9213-E9693D7789A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804423" y="-21265"/>
            <a:ext cx="4440089" cy="4440089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8FF5BCA3-0A01-4E9D-BACC-4F5204432896}"/>
              </a:ext>
            </a:extLst>
          </p:cNvPr>
          <p:cNvSpPr txBox="1">
            <a:spLocks/>
          </p:cNvSpPr>
          <p:nvPr userDrawn="1"/>
        </p:nvSpPr>
        <p:spPr>
          <a:xfrm>
            <a:off x="1028700" y="2893136"/>
            <a:ext cx="7689998" cy="611114"/>
          </a:xfrm>
          <a:prstGeom prst="rect">
            <a:avLst/>
          </a:prstGeom>
        </p:spPr>
        <p:txBody>
          <a:bodyPr anchor="t"/>
          <a:lstStyle>
            <a:lvl1pPr algn="l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CA" sz="9000" b="1" i="0" u="none" strike="noStrike" kern="1200" smtClean="0">
                <a:solidFill>
                  <a:schemeClr val="tx1"/>
                </a:solidFill>
                <a:effectLst/>
                <a:latin typeface="MorePro-Book" panose="02010604040101010102" pitchFamily="2" charset="77"/>
                <a:ea typeface="+mj-ea"/>
                <a:cs typeface="+mj-cs"/>
              </a:defRPr>
            </a:lvl1pPr>
          </a:lstStyle>
          <a:p>
            <a:r>
              <a:rPr lang="en-CA" sz="4400" b="0" i="0" dirty="0">
                <a:solidFill>
                  <a:srgbClr val="808184"/>
                </a:solidFill>
                <a:latin typeface="MorePro-BookItalic" panose="02010604040101010102" pitchFamily="2" charset="77"/>
              </a:rPr>
              <a:t>Preventing suicide in children</a:t>
            </a:r>
            <a:endParaRPr lang="en-CA" sz="4400" b="0" i="0" dirty="0">
              <a:latin typeface="MorePro-BookItalic" panose="02010604040101010102" pitchFamily="2" charset="77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140432E-3283-4AD6-BE8C-F9994300949C}"/>
              </a:ext>
            </a:extLst>
          </p:cNvPr>
          <p:cNvSpPr/>
          <p:nvPr userDrawn="1"/>
        </p:nvSpPr>
        <p:spPr>
          <a:xfrm>
            <a:off x="1028700" y="5825548"/>
            <a:ext cx="1440000" cy="72000"/>
          </a:xfrm>
          <a:prstGeom prst="rect">
            <a:avLst/>
          </a:prstGeom>
          <a:solidFill>
            <a:srgbClr val="FCB621"/>
          </a:solidFill>
          <a:ln w="12700">
            <a:solidFill>
              <a:srgbClr val="FCB6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24647585-6F65-421D-9343-F7E3020A769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05994" y="12024684"/>
            <a:ext cx="5738812" cy="129381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500">
                <a:solidFill>
                  <a:srgbClr val="FF0000"/>
                </a:solidFill>
              </a:defRPr>
            </a:lvl1pPr>
          </a:lstStyle>
          <a:p>
            <a:r>
              <a:rPr lang="en-US" dirty="0"/>
              <a:t>Click here to add host organization logo here or leave blank (this text will not appear on your saved file).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924123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044C00F9-260A-42EB-A5B7-BFEC2B1FE0AE}"/>
              </a:ext>
            </a:extLst>
          </p:cNvPr>
          <p:cNvSpPr txBox="1">
            <a:spLocks/>
          </p:cNvSpPr>
          <p:nvPr userDrawn="1"/>
        </p:nvSpPr>
        <p:spPr>
          <a:xfrm>
            <a:off x="1028700" y="657275"/>
            <a:ext cx="7689998" cy="1447948"/>
          </a:xfrm>
          <a:prstGeom prst="rect">
            <a:avLst/>
          </a:prstGeom>
        </p:spPr>
        <p:txBody>
          <a:bodyPr anchor="t"/>
          <a:lstStyle>
            <a:lvl1pPr algn="l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CA" sz="9000" b="1" i="0" u="none" strike="noStrike" kern="1200" smtClean="0">
                <a:solidFill>
                  <a:schemeClr val="tx1"/>
                </a:solidFill>
                <a:effectLst/>
                <a:latin typeface="MorePro-Book" panose="02010604040101010102" pitchFamily="2" charset="77"/>
                <a:ea typeface="+mj-ea"/>
                <a:cs typeface="+mj-cs"/>
              </a:defRPr>
            </a:lvl1pPr>
          </a:lstStyle>
          <a:p>
            <a:r>
              <a:rPr lang="en-CA" sz="9600" dirty="0">
                <a:solidFill>
                  <a:srgbClr val="808184"/>
                </a:solidFill>
              </a:rPr>
              <a:t>Instructions</a:t>
            </a:r>
            <a:endParaRPr lang="en-CA" sz="9600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1F717A5-5CB0-4FFD-B265-F5DCE203DA04}"/>
              </a:ext>
            </a:extLst>
          </p:cNvPr>
          <p:cNvSpPr txBox="1">
            <a:spLocks/>
          </p:cNvSpPr>
          <p:nvPr userDrawn="1"/>
        </p:nvSpPr>
        <p:spPr>
          <a:xfrm>
            <a:off x="1028700" y="2513576"/>
            <a:ext cx="11065534" cy="2678606"/>
          </a:xfrm>
          <a:prstGeom prst="rect">
            <a:avLst/>
          </a:prstGeom>
        </p:spPr>
        <p:txBody>
          <a:bodyPr anchor="t"/>
          <a:lstStyle>
            <a:lvl1pPr algn="l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CA" sz="9000" b="1" i="0" u="none" strike="noStrike" kern="1200" smtClean="0">
                <a:solidFill>
                  <a:schemeClr val="tx1"/>
                </a:solidFill>
                <a:effectLst/>
                <a:latin typeface="MorePro-Book" panose="02010604040101010102" pitchFamily="2" charset="77"/>
                <a:ea typeface="+mj-ea"/>
                <a:cs typeface="+mj-cs"/>
              </a:defRPr>
            </a:lvl1pPr>
          </a:lstStyle>
          <a:p>
            <a:pPr marL="742950" indent="-742950">
              <a:lnSpc>
                <a:spcPct val="125000"/>
              </a:lnSpc>
              <a:buAutoNum type="arabicPeriod"/>
            </a:pPr>
            <a:r>
              <a:rPr lang="en-CA" sz="3500" b="0" i="0" dirty="0">
                <a:solidFill>
                  <a:srgbClr val="808184"/>
                </a:solidFill>
                <a:latin typeface="MorePro-BookItalic" panose="02010604040101010102" pitchFamily="2" charset="77"/>
              </a:rPr>
              <a:t>Click to add your workshop date, time, location, and registration information</a:t>
            </a:r>
          </a:p>
          <a:p>
            <a:pPr marL="742950" indent="-742950">
              <a:lnSpc>
                <a:spcPct val="125000"/>
              </a:lnSpc>
              <a:buAutoNum type="arabicPeriod"/>
            </a:pPr>
            <a:r>
              <a:rPr lang="en-CA" sz="3500" b="0" i="0" dirty="0">
                <a:solidFill>
                  <a:srgbClr val="808184"/>
                </a:solidFill>
                <a:latin typeface="MorePro-BookItalic" panose="02010604040101010102" pitchFamily="2" charset="77"/>
              </a:rPr>
              <a:t>Add your organization’s logo by clicking the box at the bottom of the template </a:t>
            </a:r>
          </a:p>
          <a:p>
            <a:pPr marL="742950" indent="-742950">
              <a:lnSpc>
                <a:spcPct val="125000"/>
              </a:lnSpc>
              <a:buAutoNum type="arabicPeriod"/>
            </a:pPr>
            <a:r>
              <a:rPr lang="en-CA" sz="3500" b="0" i="0" dirty="0">
                <a:solidFill>
                  <a:srgbClr val="808184"/>
                </a:solidFill>
                <a:latin typeface="MorePro-BookItalic" panose="02010604040101010102" pitchFamily="2" charset="77"/>
              </a:rPr>
              <a:t>Go to ‘file,’ ‘save as.’ Click the arrow beside the file format, ‘PowerPoint presentation (*.pptx)’ and click ‘JPEG (File Interchange Format) (*jpg)</a:t>
            </a:r>
          </a:p>
          <a:p>
            <a:pPr marL="742950" indent="-742950">
              <a:lnSpc>
                <a:spcPct val="125000"/>
              </a:lnSpc>
              <a:buAutoNum type="arabicPeriod"/>
            </a:pPr>
            <a:r>
              <a:rPr lang="en-CA" sz="3500" b="0" i="0" dirty="0">
                <a:solidFill>
                  <a:srgbClr val="808184"/>
                </a:solidFill>
                <a:latin typeface="MorePro-BookItalic" panose="02010604040101010102" pitchFamily="2" charset="77"/>
              </a:rPr>
              <a:t>Click ‘save’</a:t>
            </a:r>
          </a:p>
          <a:p>
            <a:pPr marL="742950" indent="-742950">
              <a:lnSpc>
                <a:spcPct val="125000"/>
              </a:lnSpc>
              <a:buAutoNum type="arabicPeriod"/>
            </a:pPr>
            <a:r>
              <a:rPr lang="en-CA" sz="3500" b="0" i="0" dirty="0">
                <a:solidFill>
                  <a:srgbClr val="808184"/>
                </a:solidFill>
                <a:latin typeface="MorePro-BookItalic" panose="02010604040101010102" pitchFamily="2" charset="77"/>
              </a:rPr>
              <a:t>Now you’re ready to post to social</a:t>
            </a:r>
            <a:endParaRPr lang="en-CA" sz="3500" b="0" i="0" dirty="0">
              <a:latin typeface="MorePro-BookItalic" panose="02010604040101010102" pitchFamily="2" charset="77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B3EE36-8F61-4BBF-BB08-287DCF4F248E}"/>
              </a:ext>
            </a:extLst>
          </p:cNvPr>
          <p:cNvSpPr/>
          <p:nvPr userDrawn="1"/>
        </p:nvSpPr>
        <p:spPr>
          <a:xfrm>
            <a:off x="1028700" y="2172343"/>
            <a:ext cx="1440000" cy="72000"/>
          </a:xfrm>
          <a:prstGeom prst="rect">
            <a:avLst/>
          </a:prstGeom>
          <a:solidFill>
            <a:srgbClr val="FCB621"/>
          </a:solidFill>
          <a:ln w="12700">
            <a:solidFill>
              <a:srgbClr val="FCB6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2880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E7F2A47-8BDE-49D0-985C-744254B0C257}"/>
              </a:ext>
            </a:extLst>
          </p:cNvPr>
          <p:cNvSpPr/>
          <p:nvPr userDrawn="1"/>
        </p:nvSpPr>
        <p:spPr>
          <a:xfrm>
            <a:off x="0" y="0"/>
            <a:ext cx="13716000" cy="11525693"/>
          </a:xfrm>
          <a:prstGeom prst="rect">
            <a:avLst/>
          </a:prstGeom>
          <a:solidFill>
            <a:srgbClr val="FFEE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48348514-6E24-4BE2-BC95-DF6257FECA74}"/>
              </a:ext>
            </a:extLst>
          </p:cNvPr>
          <p:cNvSpPr txBox="1">
            <a:spLocks/>
          </p:cNvSpPr>
          <p:nvPr userDrawn="1"/>
        </p:nvSpPr>
        <p:spPr>
          <a:xfrm>
            <a:off x="1028700" y="1036835"/>
            <a:ext cx="7689998" cy="3624446"/>
          </a:xfrm>
          <a:prstGeom prst="rect">
            <a:avLst/>
          </a:prstGeom>
        </p:spPr>
        <p:txBody>
          <a:bodyPr anchor="t"/>
          <a:lstStyle>
            <a:lvl1pPr algn="l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CA" sz="9000" b="1" i="0" u="none" strike="noStrike" kern="1200" smtClean="0">
                <a:solidFill>
                  <a:schemeClr val="tx1"/>
                </a:solidFill>
                <a:effectLst/>
                <a:latin typeface="MorePro-Book" panose="02010604040101010102" pitchFamily="2" charset="77"/>
                <a:ea typeface="+mj-ea"/>
                <a:cs typeface="+mj-cs"/>
              </a:defRPr>
            </a:lvl1pPr>
          </a:lstStyle>
          <a:p>
            <a:r>
              <a:rPr lang="en-CA" sz="9600" dirty="0" err="1">
                <a:solidFill>
                  <a:srgbClr val="808184"/>
                </a:solidFill>
              </a:rPr>
              <a:t>safeTALK</a:t>
            </a:r>
            <a:endParaRPr lang="en-CA" sz="96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E894FBF-EA15-447F-9D10-95F9D28E467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804423" y="-21265"/>
            <a:ext cx="4440089" cy="4440089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E8A7B83D-21B3-4CCA-9322-F91D4E8CE1F5}"/>
              </a:ext>
            </a:extLst>
          </p:cNvPr>
          <p:cNvSpPr txBox="1">
            <a:spLocks/>
          </p:cNvSpPr>
          <p:nvPr userDrawn="1"/>
        </p:nvSpPr>
        <p:spPr>
          <a:xfrm>
            <a:off x="1028700" y="3114989"/>
            <a:ext cx="7689998" cy="611114"/>
          </a:xfrm>
          <a:prstGeom prst="rect">
            <a:avLst/>
          </a:prstGeom>
        </p:spPr>
        <p:txBody>
          <a:bodyPr anchor="t"/>
          <a:lstStyle>
            <a:lvl1pPr algn="l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CA" sz="9000" b="1" i="0" u="none" strike="noStrike" kern="1200" smtClean="0">
                <a:solidFill>
                  <a:schemeClr val="tx1"/>
                </a:solidFill>
                <a:effectLst/>
                <a:latin typeface="MorePro-Book" panose="02010604040101010102" pitchFamily="2" charset="77"/>
                <a:ea typeface="+mj-ea"/>
                <a:cs typeface="+mj-cs"/>
              </a:defRPr>
            </a:lvl1pPr>
          </a:lstStyle>
          <a:p>
            <a:r>
              <a:rPr lang="en-CA" sz="4400" b="0" i="0" dirty="0">
                <a:solidFill>
                  <a:srgbClr val="808184"/>
                </a:solidFill>
                <a:latin typeface="MorePro-BookItalic" panose="02010604040101010102" pitchFamily="2" charset="77"/>
              </a:rPr>
              <a:t>Suicide alertness for everyone</a:t>
            </a:r>
            <a:endParaRPr lang="en-CA" sz="4400" b="0" i="0" dirty="0">
              <a:latin typeface="MorePro-BookItalic" panose="02010604040101010102" pitchFamily="2" charset="77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29071C8-F020-45C8-8A8B-6CDA38125C33}"/>
              </a:ext>
            </a:extLst>
          </p:cNvPr>
          <p:cNvSpPr/>
          <p:nvPr userDrawn="1"/>
        </p:nvSpPr>
        <p:spPr>
          <a:xfrm>
            <a:off x="1028700" y="5825548"/>
            <a:ext cx="1440000" cy="72000"/>
          </a:xfrm>
          <a:prstGeom prst="rect">
            <a:avLst/>
          </a:prstGeom>
          <a:solidFill>
            <a:srgbClr val="FCB621"/>
          </a:solidFill>
          <a:ln w="12700">
            <a:solidFill>
              <a:srgbClr val="FCB6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icture Placeholder 17">
            <a:extLst>
              <a:ext uri="{FF2B5EF4-FFF2-40B4-BE49-F238E27FC236}">
                <a16:creationId xmlns:a16="http://schemas.microsoft.com/office/drawing/2014/main" id="{3AD28E71-BD8A-4E9B-B099-CDAE0E138D9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05994" y="12024684"/>
            <a:ext cx="5738812" cy="129381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500">
                <a:solidFill>
                  <a:srgbClr val="FF0000"/>
                </a:solidFill>
              </a:defRPr>
            </a:lvl1pPr>
          </a:lstStyle>
          <a:p>
            <a:r>
              <a:rPr lang="en-US" dirty="0"/>
              <a:t>Click here to add host organization logo here or leave blank (this text will not appear on your saved file).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232194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7600C36-37FB-47F7-A4FE-70C4CC8FED9D}"/>
              </a:ext>
            </a:extLst>
          </p:cNvPr>
          <p:cNvSpPr/>
          <p:nvPr userDrawn="1"/>
        </p:nvSpPr>
        <p:spPr>
          <a:xfrm>
            <a:off x="0" y="0"/>
            <a:ext cx="13716000" cy="11525693"/>
          </a:xfrm>
          <a:prstGeom prst="rect">
            <a:avLst/>
          </a:prstGeom>
          <a:solidFill>
            <a:srgbClr val="FFEE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27BC724E-5082-4609-B179-23279B99278F}"/>
              </a:ext>
            </a:extLst>
          </p:cNvPr>
          <p:cNvSpPr txBox="1">
            <a:spLocks/>
          </p:cNvSpPr>
          <p:nvPr userDrawn="1"/>
        </p:nvSpPr>
        <p:spPr>
          <a:xfrm>
            <a:off x="1028700" y="1036835"/>
            <a:ext cx="7689998" cy="3624446"/>
          </a:xfrm>
          <a:prstGeom prst="rect">
            <a:avLst/>
          </a:prstGeom>
        </p:spPr>
        <p:txBody>
          <a:bodyPr anchor="t"/>
          <a:lstStyle>
            <a:lvl1pPr algn="l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CA" sz="9000" b="1" i="0" u="none" strike="noStrike" kern="1200" smtClean="0">
                <a:solidFill>
                  <a:schemeClr val="tx1"/>
                </a:solidFill>
                <a:effectLst/>
                <a:latin typeface="MorePro-Book" panose="02010604040101010102" pitchFamily="2" charset="77"/>
                <a:ea typeface="+mj-ea"/>
                <a:cs typeface="+mj-cs"/>
              </a:defRPr>
            </a:lvl1pPr>
          </a:lstStyle>
          <a:p>
            <a:r>
              <a:rPr lang="en-CA" sz="9600" dirty="0">
                <a:solidFill>
                  <a:srgbClr val="808184"/>
                </a:solidFill>
              </a:rPr>
              <a:t>Walk With Me</a:t>
            </a:r>
            <a:endParaRPr lang="en-CA" sz="9600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B2A3B92A-831F-4775-8D23-C26C2D2D10E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804422" y="311423"/>
            <a:ext cx="4440090" cy="4440090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BE5E25CA-1F29-457E-B518-5453B2AC76BD}"/>
              </a:ext>
            </a:extLst>
          </p:cNvPr>
          <p:cNvSpPr txBox="1">
            <a:spLocks/>
          </p:cNvSpPr>
          <p:nvPr userDrawn="1"/>
        </p:nvSpPr>
        <p:spPr>
          <a:xfrm>
            <a:off x="1028700" y="4445956"/>
            <a:ext cx="8663940" cy="611114"/>
          </a:xfrm>
          <a:prstGeom prst="rect">
            <a:avLst/>
          </a:prstGeom>
        </p:spPr>
        <p:txBody>
          <a:bodyPr anchor="t"/>
          <a:lstStyle>
            <a:lvl1pPr algn="l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CA" sz="9000" b="1" i="0" u="none" strike="noStrike" kern="1200" smtClean="0">
                <a:solidFill>
                  <a:schemeClr val="tx1"/>
                </a:solidFill>
                <a:effectLst/>
                <a:latin typeface="MorePro-Book" panose="02010604040101010102" pitchFamily="2" charset="77"/>
                <a:ea typeface="+mj-ea"/>
                <a:cs typeface="+mj-cs"/>
              </a:defRPr>
            </a:lvl1pPr>
          </a:lstStyle>
          <a:p>
            <a:r>
              <a:rPr lang="en-CA" sz="4400" b="0" i="0" dirty="0">
                <a:solidFill>
                  <a:srgbClr val="808184"/>
                </a:solidFill>
                <a:latin typeface="MorePro-BookItalic" panose="02010604040101010102" pitchFamily="2" charset="77"/>
              </a:rPr>
              <a:t>Indigenous Suicide Bereavement</a:t>
            </a:r>
            <a:endParaRPr lang="en-CA" sz="4400" b="0" i="0" dirty="0">
              <a:latin typeface="MorePro-BookItalic" panose="02010604040101010102" pitchFamily="2" charset="77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C8AC570-8302-4ACF-8F92-FA76D89EF99F}"/>
              </a:ext>
            </a:extLst>
          </p:cNvPr>
          <p:cNvSpPr/>
          <p:nvPr userDrawn="1"/>
        </p:nvSpPr>
        <p:spPr>
          <a:xfrm>
            <a:off x="1028700" y="5825548"/>
            <a:ext cx="1440000" cy="72000"/>
          </a:xfrm>
          <a:prstGeom prst="rect">
            <a:avLst/>
          </a:prstGeom>
          <a:solidFill>
            <a:srgbClr val="FCB621"/>
          </a:solidFill>
          <a:ln w="12700">
            <a:solidFill>
              <a:srgbClr val="FCB6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Picture Placeholder 17">
            <a:extLst>
              <a:ext uri="{FF2B5EF4-FFF2-40B4-BE49-F238E27FC236}">
                <a16:creationId xmlns:a16="http://schemas.microsoft.com/office/drawing/2014/main" id="{FEF787DA-7831-4C27-B4D4-EFF679BD883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05994" y="12024684"/>
            <a:ext cx="5738812" cy="129381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500">
                <a:solidFill>
                  <a:srgbClr val="FF0000"/>
                </a:solidFill>
              </a:defRPr>
            </a:lvl1pPr>
          </a:lstStyle>
          <a:p>
            <a:r>
              <a:rPr lang="en-US" dirty="0"/>
              <a:t>Click here to add host organization logo here or leave blank (this text will not appear on your saved file).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01157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F18F10C-E138-46E1-9FA4-6D12714C446D}"/>
              </a:ext>
            </a:extLst>
          </p:cNvPr>
          <p:cNvSpPr/>
          <p:nvPr userDrawn="1"/>
        </p:nvSpPr>
        <p:spPr>
          <a:xfrm>
            <a:off x="0" y="0"/>
            <a:ext cx="13716000" cy="11525693"/>
          </a:xfrm>
          <a:prstGeom prst="rect">
            <a:avLst/>
          </a:prstGeom>
          <a:solidFill>
            <a:srgbClr val="E0F6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F56D82AA-ED5F-48EF-8F7A-422E4EF2B1D1}"/>
              </a:ext>
            </a:extLst>
          </p:cNvPr>
          <p:cNvSpPr txBox="1">
            <a:spLocks/>
          </p:cNvSpPr>
          <p:nvPr userDrawn="1"/>
        </p:nvSpPr>
        <p:spPr>
          <a:xfrm>
            <a:off x="1028700" y="1036835"/>
            <a:ext cx="7689998" cy="3624446"/>
          </a:xfrm>
          <a:prstGeom prst="rect">
            <a:avLst/>
          </a:prstGeom>
        </p:spPr>
        <p:txBody>
          <a:bodyPr anchor="t"/>
          <a:lstStyle>
            <a:lvl1pPr algn="l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CA" sz="9000" b="1" i="0" u="none" strike="noStrike" kern="1200" smtClean="0">
                <a:solidFill>
                  <a:schemeClr val="tx1"/>
                </a:solidFill>
                <a:effectLst/>
                <a:latin typeface="MorePro-Book" panose="02010604040101010102" pitchFamily="2" charset="77"/>
                <a:ea typeface="+mj-ea"/>
                <a:cs typeface="+mj-cs"/>
              </a:defRPr>
            </a:lvl1pPr>
          </a:lstStyle>
          <a:p>
            <a:r>
              <a:rPr lang="en-CA" sz="9600" dirty="0">
                <a:solidFill>
                  <a:srgbClr val="808184"/>
                </a:solidFill>
              </a:rPr>
              <a:t>Suicide to Hope</a:t>
            </a:r>
            <a:endParaRPr lang="en-CA" sz="9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C914B28-56A8-42D6-A40D-D1CB2E7E965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804422" y="130890"/>
            <a:ext cx="4440090" cy="444009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3E048841-F731-465B-8951-B3AAE45CE5DD}"/>
              </a:ext>
            </a:extLst>
          </p:cNvPr>
          <p:cNvSpPr txBox="1">
            <a:spLocks/>
          </p:cNvSpPr>
          <p:nvPr userDrawn="1"/>
        </p:nvSpPr>
        <p:spPr>
          <a:xfrm>
            <a:off x="1028700" y="4445956"/>
            <a:ext cx="8353044" cy="611114"/>
          </a:xfrm>
          <a:prstGeom prst="rect">
            <a:avLst/>
          </a:prstGeom>
        </p:spPr>
        <p:txBody>
          <a:bodyPr anchor="t"/>
          <a:lstStyle>
            <a:lvl1pPr algn="l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CA" sz="9000" b="1" i="0" u="none" strike="noStrike" kern="1200" smtClean="0">
                <a:solidFill>
                  <a:schemeClr val="tx1"/>
                </a:solidFill>
                <a:effectLst/>
                <a:latin typeface="MorePro-Book" panose="02010604040101010102" pitchFamily="2" charset="77"/>
                <a:ea typeface="+mj-ea"/>
                <a:cs typeface="+mj-cs"/>
              </a:defRPr>
            </a:lvl1pPr>
          </a:lstStyle>
          <a:p>
            <a:r>
              <a:rPr lang="en-CA" sz="4400" b="0" i="0" dirty="0">
                <a:solidFill>
                  <a:srgbClr val="808184"/>
                </a:solidFill>
                <a:latin typeface="MorePro-BookItalic" panose="02010604040101010102" pitchFamily="2" charset="77"/>
              </a:rPr>
              <a:t>Recovery and Growth workshop</a:t>
            </a:r>
            <a:endParaRPr lang="en-CA" sz="4400" b="0" i="0" dirty="0">
              <a:latin typeface="MorePro-BookItalic" panose="02010604040101010102" pitchFamily="2" charset="77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16F92D4-3979-4E91-A5BE-88A4705A3F34}"/>
              </a:ext>
            </a:extLst>
          </p:cNvPr>
          <p:cNvSpPr/>
          <p:nvPr userDrawn="1"/>
        </p:nvSpPr>
        <p:spPr>
          <a:xfrm>
            <a:off x="1028700" y="5825548"/>
            <a:ext cx="1440000" cy="72000"/>
          </a:xfrm>
          <a:prstGeom prst="rect">
            <a:avLst/>
          </a:prstGeom>
          <a:solidFill>
            <a:srgbClr val="05A99F"/>
          </a:solidFill>
          <a:ln w="12700">
            <a:solidFill>
              <a:srgbClr val="05A9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icture Placeholder 17">
            <a:extLst>
              <a:ext uri="{FF2B5EF4-FFF2-40B4-BE49-F238E27FC236}">
                <a16:creationId xmlns:a16="http://schemas.microsoft.com/office/drawing/2014/main" id="{CCE507F9-DCCE-47F9-B0B3-0D5D9EBDEDE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05994" y="12024684"/>
            <a:ext cx="5738812" cy="129381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500">
                <a:solidFill>
                  <a:srgbClr val="FF0000"/>
                </a:solidFill>
              </a:defRPr>
            </a:lvl1pPr>
          </a:lstStyle>
          <a:p>
            <a:r>
              <a:rPr lang="en-US" dirty="0"/>
              <a:t>Click here to add host organization logo here or leave blank (this text will not appear on your saved file).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107285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962B2C6-99EA-45C1-96D0-87EA0D2C8F61}"/>
              </a:ext>
            </a:extLst>
          </p:cNvPr>
          <p:cNvSpPr/>
          <p:nvPr userDrawn="1"/>
        </p:nvSpPr>
        <p:spPr>
          <a:xfrm>
            <a:off x="0" y="0"/>
            <a:ext cx="13716000" cy="11525693"/>
          </a:xfrm>
          <a:prstGeom prst="rect">
            <a:avLst/>
          </a:prstGeom>
          <a:solidFill>
            <a:srgbClr val="E0F6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BA51FD4-04BC-4360-89C4-4D0D88D27D91}"/>
              </a:ext>
            </a:extLst>
          </p:cNvPr>
          <p:cNvSpPr txBox="1">
            <a:spLocks/>
          </p:cNvSpPr>
          <p:nvPr userDrawn="1"/>
        </p:nvSpPr>
        <p:spPr>
          <a:xfrm>
            <a:off x="1028700" y="1036835"/>
            <a:ext cx="7689998" cy="3624446"/>
          </a:xfrm>
          <a:prstGeom prst="rect">
            <a:avLst/>
          </a:prstGeom>
        </p:spPr>
        <p:txBody>
          <a:bodyPr anchor="t"/>
          <a:lstStyle>
            <a:lvl1pPr algn="l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CA" sz="9000" b="1" i="0" u="none" strike="noStrike" kern="1200" smtClean="0">
                <a:solidFill>
                  <a:schemeClr val="tx1"/>
                </a:solidFill>
                <a:effectLst/>
                <a:latin typeface="MorePro-Book" panose="02010604040101010102" pitchFamily="2" charset="77"/>
                <a:ea typeface="+mj-ea"/>
                <a:cs typeface="+mj-cs"/>
              </a:defRPr>
            </a:lvl1pPr>
          </a:lstStyle>
          <a:p>
            <a:r>
              <a:rPr lang="en-CA" sz="9600" dirty="0">
                <a:solidFill>
                  <a:srgbClr val="808184"/>
                </a:solidFill>
              </a:rPr>
              <a:t>ASIST</a:t>
            </a:r>
            <a:endParaRPr lang="en-CA" sz="9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4CFF153-A39D-47EB-9A32-EB77F8EB3D5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804422" y="130890"/>
            <a:ext cx="4440090" cy="444009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B34B43EF-F61D-41C2-82CA-879D4A08BA7B}"/>
              </a:ext>
            </a:extLst>
          </p:cNvPr>
          <p:cNvSpPr txBox="1">
            <a:spLocks/>
          </p:cNvSpPr>
          <p:nvPr userDrawn="1"/>
        </p:nvSpPr>
        <p:spPr>
          <a:xfrm>
            <a:off x="1045953" y="4430109"/>
            <a:ext cx="11658600" cy="745740"/>
          </a:xfrm>
          <a:prstGeom prst="rect">
            <a:avLst/>
          </a:prstGeom>
        </p:spPr>
        <p:txBody>
          <a:bodyPr anchor="t"/>
          <a:lstStyle>
            <a:lvl1pPr algn="l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CA" sz="9000" b="1" i="0" u="none" strike="noStrike" kern="1200" smtClean="0">
                <a:solidFill>
                  <a:schemeClr val="tx1"/>
                </a:solidFill>
                <a:effectLst/>
                <a:latin typeface="MorePro-Book" panose="02010604040101010102" pitchFamily="2" charset="77"/>
                <a:ea typeface="+mj-ea"/>
                <a:cs typeface="+mj-cs"/>
              </a:defRPr>
            </a:lvl1pPr>
          </a:lstStyle>
          <a:p>
            <a:endParaRPr lang="en-CA" sz="4400" b="0" i="0" dirty="0">
              <a:latin typeface="MorePro-BookItalic" panose="02010604040101010102" pitchFamily="2" charset="77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D31DB24-0CAC-4536-BD52-3D60320368DB}"/>
              </a:ext>
            </a:extLst>
          </p:cNvPr>
          <p:cNvSpPr/>
          <p:nvPr userDrawn="1"/>
        </p:nvSpPr>
        <p:spPr>
          <a:xfrm>
            <a:off x="1028700" y="5825548"/>
            <a:ext cx="1440000" cy="72000"/>
          </a:xfrm>
          <a:prstGeom prst="rect">
            <a:avLst/>
          </a:prstGeom>
          <a:solidFill>
            <a:srgbClr val="05A99F"/>
          </a:solidFill>
          <a:ln w="12700">
            <a:solidFill>
              <a:srgbClr val="05A9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513DBB4-C829-4115-A1D9-B87DA86FFF5F}"/>
              </a:ext>
            </a:extLst>
          </p:cNvPr>
          <p:cNvSpPr txBox="1">
            <a:spLocks/>
          </p:cNvSpPr>
          <p:nvPr userDrawn="1"/>
        </p:nvSpPr>
        <p:spPr>
          <a:xfrm>
            <a:off x="1028700" y="2849058"/>
            <a:ext cx="7689998" cy="611114"/>
          </a:xfrm>
          <a:prstGeom prst="rect">
            <a:avLst/>
          </a:prstGeom>
        </p:spPr>
        <p:txBody>
          <a:bodyPr anchor="t"/>
          <a:lstStyle>
            <a:lvl1pPr algn="l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CA" sz="9000" b="1" i="0" u="none" strike="noStrike" kern="1200" smtClean="0">
                <a:solidFill>
                  <a:schemeClr val="tx1"/>
                </a:solidFill>
                <a:effectLst/>
                <a:latin typeface="MorePro-Book" panose="02010604040101010102" pitchFamily="2" charset="77"/>
                <a:ea typeface="+mj-ea"/>
                <a:cs typeface="+mj-cs"/>
              </a:defRPr>
            </a:lvl1pPr>
          </a:lstStyle>
          <a:p>
            <a:pPr>
              <a:lnSpc>
                <a:spcPct val="125000"/>
              </a:lnSpc>
            </a:pPr>
            <a:r>
              <a:rPr lang="en-CA" sz="4400" b="0" i="0" dirty="0">
                <a:solidFill>
                  <a:srgbClr val="808184"/>
                </a:solidFill>
                <a:latin typeface="MorePro-BookItalic" panose="02010604040101010102" pitchFamily="2" charset="77"/>
              </a:rPr>
              <a:t>Applied Suicide Intervention Skills Training</a:t>
            </a:r>
            <a:endParaRPr lang="en-CA" sz="4400" b="0" i="0" dirty="0">
              <a:latin typeface="MorePro-BookItalic" panose="02010604040101010102" pitchFamily="2" charset="77"/>
            </a:endParaRPr>
          </a:p>
        </p:txBody>
      </p:sp>
      <p:sp>
        <p:nvSpPr>
          <p:cNvPr id="9" name="Picture Placeholder 17">
            <a:extLst>
              <a:ext uri="{FF2B5EF4-FFF2-40B4-BE49-F238E27FC236}">
                <a16:creationId xmlns:a16="http://schemas.microsoft.com/office/drawing/2014/main" id="{A44A1A42-DCB7-4A0F-A7ED-975461468D0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05994" y="12024684"/>
            <a:ext cx="5738812" cy="129381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500">
                <a:solidFill>
                  <a:srgbClr val="FF0000"/>
                </a:solidFill>
              </a:defRPr>
            </a:lvl1pPr>
          </a:lstStyle>
          <a:p>
            <a:r>
              <a:rPr lang="en-US" dirty="0"/>
              <a:t>Click here to add host organization logo here or leave blank (this text will not appear on your saved file).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389786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767C6EE-C9B4-4E32-B755-6ABC3948A831}"/>
              </a:ext>
            </a:extLst>
          </p:cNvPr>
          <p:cNvSpPr/>
          <p:nvPr userDrawn="1"/>
        </p:nvSpPr>
        <p:spPr>
          <a:xfrm>
            <a:off x="0" y="0"/>
            <a:ext cx="13716000" cy="11525693"/>
          </a:xfrm>
          <a:prstGeom prst="rect">
            <a:avLst/>
          </a:prstGeom>
          <a:solidFill>
            <a:srgbClr val="E0F6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0822DF65-FAFB-472A-B584-52839AC3A48D}"/>
              </a:ext>
            </a:extLst>
          </p:cNvPr>
          <p:cNvSpPr txBox="1">
            <a:spLocks/>
          </p:cNvSpPr>
          <p:nvPr userDrawn="1"/>
        </p:nvSpPr>
        <p:spPr>
          <a:xfrm>
            <a:off x="1028700" y="1036835"/>
            <a:ext cx="7689998" cy="3624446"/>
          </a:xfrm>
          <a:prstGeom prst="rect">
            <a:avLst/>
          </a:prstGeom>
        </p:spPr>
        <p:txBody>
          <a:bodyPr anchor="t"/>
          <a:lstStyle>
            <a:lvl1pPr algn="l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CA" sz="9000" b="1" i="0" u="none" strike="noStrike" kern="1200" smtClean="0">
                <a:solidFill>
                  <a:schemeClr val="tx1"/>
                </a:solidFill>
                <a:effectLst/>
                <a:latin typeface="MorePro-Book" panose="02010604040101010102" pitchFamily="2" charset="77"/>
                <a:ea typeface="+mj-ea"/>
                <a:cs typeface="+mj-cs"/>
              </a:defRPr>
            </a:lvl1pPr>
          </a:lstStyle>
          <a:p>
            <a:r>
              <a:rPr lang="en-CA" sz="9600" dirty="0">
                <a:solidFill>
                  <a:srgbClr val="808184"/>
                </a:solidFill>
              </a:rPr>
              <a:t>ASIST </a:t>
            </a:r>
            <a:r>
              <a:rPr lang="en-CA" sz="9600" dirty="0" err="1">
                <a:solidFill>
                  <a:srgbClr val="808184"/>
                </a:solidFill>
              </a:rPr>
              <a:t>TuneUp</a:t>
            </a:r>
            <a:endParaRPr lang="en-CA" sz="9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31322FE-B811-43E3-A950-A39C0F54C63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804422" y="130890"/>
            <a:ext cx="4440090" cy="444009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4ED81A65-1BEF-474D-864A-E1158398818C}"/>
              </a:ext>
            </a:extLst>
          </p:cNvPr>
          <p:cNvSpPr txBox="1">
            <a:spLocks/>
          </p:cNvSpPr>
          <p:nvPr userDrawn="1"/>
        </p:nvSpPr>
        <p:spPr>
          <a:xfrm>
            <a:off x="1028700" y="4445956"/>
            <a:ext cx="7689998" cy="611114"/>
          </a:xfrm>
          <a:prstGeom prst="rect">
            <a:avLst/>
          </a:prstGeom>
        </p:spPr>
        <p:txBody>
          <a:bodyPr anchor="t"/>
          <a:lstStyle>
            <a:lvl1pPr algn="l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CA" sz="9000" b="1" i="0" u="none" strike="noStrike" kern="1200" smtClean="0">
                <a:solidFill>
                  <a:schemeClr val="tx1"/>
                </a:solidFill>
                <a:effectLst/>
                <a:latin typeface="MorePro-Book" panose="02010604040101010102" pitchFamily="2" charset="77"/>
                <a:ea typeface="+mj-ea"/>
                <a:cs typeface="+mj-cs"/>
              </a:defRPr>
            </a:lvl1pPr>
          </a:lstStyle>
          <a:p>
            <a:r>
              <a:rPr lang="en-CA" sz="4400" b="0" i="0" dirty="0">
                <a:solidFill>
                  <a:srgbClr val="808184"/>
                </a:solidFill>
                <a:latin typeface="MorePro-BookItalic" panose="02010604040101010102" pitchFamily="2" charset="77"/>
              </a:rPr>
              <a:t>Recertification</a:t>
            </a:r>
            <a:endParaRPr lang="en-CA" sz="4400" b="0" i="0" dirty="0">
              <a:latin typeface="MorePro-BookItalic" panose="02010604040101010102" pitchFamily="2" charset="77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D5E2906-6CE9-41D5-94A2-1E2FFE8B9EA6}"/>
              </a:ext>
            </a:extLst>
          </p:cNvPr>
          <p:cNvSpPr/>
          <p:nvPr userDrawn="1"/>
        </p:nvSpPr>
        <p:spPr>
          <a:xfrm>
            <a:off x="1028700" y="5825548"/>
            <a:ext cx="1440000" cy="72000"/>
          </a:xfrm>
          <a:prstGeom prst="rect">
            <a:avLst/>
          </a:prstGeom>
          <a:solidFill>
            <a:srgbClr val="05A99F"/>
          </a:solidFill>
          <a:ln w="12700">
            <a:solidFill>
              <a:srgbClr val="05A9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icture Placeholder 17">
            <a:extLst>
              <a:ext uri="{FF2B5EF4-FFF2-40B4-BE49-F238E27FC236}">
                <a16:creationId xmlns:a16="http://schemas.microsoft.com/office/drawing/2014/main" id="{D64CBC79-DD59-4B8E-BDF3-1413B623CBB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05994" y="12024684"/>
            <a:ext cx="5738812" cy="129381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500">
                <a:solidFill>
                  <a:srgbClr val="FF0000"/>
                </a:solidFill>
              </a:defRPr>
            </a:lvl1pPr>
          </a:lstStyle>
          <a:p>
            <a:r>
              <a:rPr lang="en-US" dirty="0"/>
              <a:t>Click here to add host organization logo here or leave blank (this text will not appear on your saved file).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862821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8BE5EDF-983E-4BB6-B9B4-CB9AA169C51F}"/>
              </a:ext>
            </a:extLst>
          </p:cNvPr>
          <p:cNvSpPr/>
          <p:nvPr userDrawn="1"/>
        </p:nvSpPr>
        <p:spPr>
          <a:xfrm>
            <a:off x="0" y="0"/>
            <a:ext cx="13716000" cy="11525693"/>
          </a:xfrm>
          <a:prstGeom prst="rect">
            <a:avLst/>
          </a:prstGeom>
          <a:solidFill>
            <a:srgbClr val="D9F1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9AC05529-6D9C-4935-AFAC-3283854D6BB9}"/>
              </a:ext>
            </a:extLst>
          </p:cNvPr>
          <p:cNvSpPr txBox="1">
            <a:spLocks/>
          </p:cNvSpPr>
          <p:nvPr userDrawn="1"/>
        </p:nvSpPr>
        <p:spPr>
          <a:xfrm>
            <a:off x="1028700" y="1036835"/>
            <a:ext cx="7689998" cy="3624446"/>
          </a:xfrm>
          <a:prstGeom prst="rect">
            <a:avLst/>
          </a:prstGeom>
        </p:spPr>
        <p:txBody>
          <a:bodyPr anchor="t"/>
          <a:lstStyle>
            <a:lvl1pPr algn="l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CA" sz="9000" b="1" i="0" u="none" strike="noStrike" kern="1200" smtClean="0">
                <a:solidFill>
                  <a:schemeClr val="tx1"/>
                </a:solidFill>
                <a:effectLst/>
                <a:latin typeface="MorePro-Book" panose="02010604040101010102" pitchFamily="2" charset="77"/>
                <a:ea typeface="+mj-ea"/>
                <a:cs typeface="+mj-cs"/>
              </a:defRPr>
            </a:lvl1pPr>
          </a:lstStyle>
          <a:p>
            <a:r>
              <a:rPr lang="en-CA" sz="9600" dirty="0">
                <a:solidFill>
                  <a:srgbClr val="808184"/>
                </a:solidFill>
              </a:rPr>
              <a:t>River of </a:t>
            </a:r>
          </a:p>
          <a:p>
            <a:r>
              <a:rPr lang="en-CA" sz="9600" dirty="0">
                <a:solidFill>
                  <a:srgbClr val="808184"/>
                </a:solidFill>
              </a:rPr>
              <a:t>Life</a:t>
            </a:r>
            <a:endParaRPr lang="en-CA" sz="9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B00E9BF-29D5-4B95-991F-063920D1926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804422" y="130890"/>
            <a:ext cx="4440090" cy="444009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6EC7F1C1-A364-4F46-9DFC-4AE00E9F57B8}"/>
              </a:ext>
            </a:extLst>
          </p:cNvPr>
          <p:cNvSpPr txBox="1">
            <a:spLocks/>
          </p:cNvSpPr>
          <p:nvPr userDrawn="1"/>
        </p:nvSpPr>
        <p:spPr>
          <a:xfrm>
            <a:off x="1028700" y="4445956"/>
            <a:ext cx="11096244" cy="611114"/>
          </a:xfrm>
          <a:prstGeom prst="rect">
            <a:avLst/>
          </a:prstGeom>
        </p:spPr>
        <p:txBody>
          <a:bodyPr anchor="t"/>
          <a:lstStyle>
            <a:lvl1pPr algn="l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CA" sz="9000" b="1" i="0" u="none" strike="noStrike" kern="1200" smtClean="0">
                <a:solidFill>
                  <a:schemeClr val="tx1"/>
                </a:solidFill>
                <a:effectLst/>
                <a:latin typeface="MorePro-Book" panose="02010604040101010102" pitchFamily="2" charset="77"/>
                <a:ea typeface="+mj-ea"/>
                <a:cs typeface="+mj-cs"/>
              </a:defRPr>
            </a:lvl1pPr>
          </a:lstStyle>
          <a:p>
            <a:r>
              <a:rPr lang="en-CA" sz="4400" b="0" i="0" dirty="0">
                <a:solidFill>
                  <a:srgbClr val="808184"/>
                </a:solidFill>
                <a:latin typeface="MorePro-BookItalic" panose="02010604040101010102" pitchFamily="2" charset="77"/>
              </a:rPr>
              <a:t>Promoting life in Indigenous young people</a:t>
            </a:r>
            <a:endParaRPr lang="en-CA" sz="4400" b="0" i="0" dirty="0">
              <a:latin typeface="MorePro-BookItalic" panose="02010604040101010102" pitchFamily="2" charset="77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FAD0967-B4A9-4A60-AAA8-2D966B3737FB}"/>
              </a:ext>
            </a:extLst>
          </p:cNvPr>
          <p:cNvSpPr/>
          <p:nvPr userDrawn="1"/>
        </p:nvSpPr>
        <p:spPr>
          <a:xfrm>
            <a:off x="1028700" y="5825548"/>
            <a:ext cx="1440000" cy="72000"/>
          </a:xfrm>
          <a:prstGeom prst="rect">
            <a:avLst/>
          </a:prstGeom>
          <a:solidFill>
            <a:srgbClr val="8DCAD5"/>
          </a:solidFill>
          <a:ln w="12700">
            <a:solidFill>
              <a:srgbClr val="8DCA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icture Placeholder 17">
            <a:extLst>
              <a:ext uri="{FF2B5EF4-FFF2-40B4-BE49-F238E27FC236}">
                <a16:creationId xmlns:a16="http://schemas.microsoft.com/office/drawing/2014/main" id="{26134C39-32F7-4792-BA3B-06482F68D9E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05994" y="12024684"/>
            <a:ext cx="5738812" cy="129381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500">
                <a:solidFill>
                  <a:srgbClr val="FF0000"/>
                </a:solidFill>
              </a:defRPr>
            </a:lvl1pPr>
          </a:lstStyle>
          <a:p>
            <a:r>
              <a:rPr lang="en-US" dirty="0"/>
              <a:t>Click here to add host organization logo here or leave blank (this text will not appear on your saved file).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119281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9DC37D0-3513-41BB-96D8-8C730554EDC1}"/>
              </a:ext>
            </a:extLst>
          </p:cNvPr>
          <p:cNvSpPr/>
          <p:nvPr userDrawn="1"/>
        </p:nvSpPr>
        <p:spPr>
          <a:xfrm>
            <a:off x="0" y="0"/>
            <a:ext cx="13716000" cy="11525693"/>
          </a:xfrm>
          <a:prstGeom prst="rect">
            <a:avLst/>
          </a:prstGeom>
          <a:solidFill>
            <a:srgbClr val="D9F1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53F53221-D2C4-4B00-A982-C59266EF6272}"/>
              </a:ext>
            </a:extLst>
          </p:cNvPr>
          <p:cNvSpPr txBox="1">
            <a:spLocks/>
          </p:cNvSpPr>
          <p:nvPr userDrawn="1"/>
        </p:nvSpPr>
        <p:spPr>
          <a:xfrm>
            <a:off x="1028700" y="1036835"/>
            <a:ext cx="7689998" cy="3624446"/>
          </a:xfrm>
          <a:prstGeom prst="rect">
            <a:avLst/>
          </a:prstGeom>
        </p:spPr>
        <p:txBody>
          <a:bodyPr anchor="t"/>
          <a:lstStyle>
            <a:lvl1pPr algn="l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CA" sz="9000" b="1" i="0" u="none" strike="noStrike" kern="1200" smtClean="0">
                <a:solidFill>
                  <a:schemeClr val="tx1"/>
                </a:solidFill>
                <a:effectLst/>
                <a:latin typeface="MorePro-Book" panose="02010604040101010102" pitchFamily="2" charset="77"/>
                <a:ea typeface="+mj-ea"/>
                <a:cs typeface="+mj-cs"/>
              </a:defRPr>
            </a:lvl1pPr>
          </a:lstStyle>
          <a:p>
            <a:r>
              <a:rPr lang="en-CA" sz="9600" dirty="0">
                <a:solidFill>
                  <a:srgbClr val="808184"/>
                </a:solidFill>
              </a:rPr>
              <a:t>Little Cub</a:t>
            </a:r>
            <a:endParaRPr lang="en-CA" sz="9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C107284-6273-4FAF-AB51-C4D6F04DAA0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804422" y="130890"/>
            <a:ext cx="4440090" cy="444009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D9755139-502E-4D8F-BFA2-C5DE74809BCC}"/>
              </a:ext>
            </a:extLst>
          </p:cNvPr>
          <p:cNvSpPr txBox="1">
            <a:spLocks/>
          </p:cNvSpPr>
          <p:nvPr userDrawn="1"/>
        </p:nvSpPr>
        <p:spPr>
          <a:xfrm>
            <a:off x="1028700" y="2849058"/>
            <a:ext cx="7689998" cy="611114"/>
          </a:xfrm>
          <a:prstGeom prst="rect">
            <a:avLst/>
          </a:prstGeom>
        </p:spPr>
        <p:txBody>
          <a:bodyPr anchor="t"/>
          <a:lstStyle>
            <a:lvl1pPr algn="l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CA" sz="9000" b="1" i="0" u="none" strike="noStrike" kern="1200" smtClean="0">
                <a:solidFill>
                  <a:schemeClr val="tx1"/>
                </a:solidFill>
                <a:effectLst/>
                <a:latin typeface="MorePro-Book" panose="02010604040101010102" pitchFamily="2" charset="77"/>
                <a:ea typeface="+mj-ea"/>
                <a:cs typeface="+mj-cs"/>
              </a:defRPr>
            </a:lvl1pPr>
          </a:lstStyle>
          <a:p>
            <a:pPr>
              <a:lnSpc>
                <a:spcPct val="125000"/>
              </a:lnSpc>
            </a:pPr>
            <a:r>
              <a:rPr lang="en-CA" sz="4400" b="0" i="0" dirty="0">
                <a:solidFill>
                  <a:srgbClr val="808184"/>
                </a:solidFill>
                <a:latin typeface="MorePro-BookItalic" panose="02010604040101010102" pitchFamily="2" charset="77"/>
              </a:rPr>
              <a:t>Preventing suicide in Indigenous children</a:t>
            </a:r>
            <a:endParaRPr lang="en-CA" sz="4400" b="0" i="0" dirty="0">
              <a:latin typeface="MorePro-BookItalic" panose="02010604040101010102" pitchFamily="2" charset="77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7882E9C-1A50-4BEA-9036-79C0B3CFD73A}"/>
              </a:ext>
            </a:extLst>
          </p:cNvPr>
          <p:cNvSpPr/>
          <p:nvPr userDrawn="1"/>
        </p:nvSpPr>
        <p:spPr>
          <a:xfrm>
            <a:off x="1028700" y="5825548"/>
            <a:ext cx="1440000" cy="72000"/>
          </a:xfrm>
          <a:prstGeom prst="rect">
            <a:avLst/>
          </a:prstGeom>
          <a:solidFill>
            <a:srgbClr val="8DCAD5"/>
          </a:solidFill>
          <a:ln w="12700">
            <a:solidFill>
              <a:srgbClr val="8DCA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icture Placeholder 17">
            <a:extLst>
              <a:ext uri="{FF2B5EF4-FFF2-40B4-BE49-F238E27FC236}">
                <a16:creationId xmlns:a16="http://schemas.microsoft.com/office/drawing/2014/main" id="{238B852A-38C7-4617-A607-BC9FD53FAD2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05994" y="12024684"/>
            <a:ext cx="5738812" cy="129381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500">
                <a:solidFill>
                  <a:srgbClr val="FF0000"/>
                </a:solidFill>
              </a:defRPr>
            </a:lvl1pPr>
          </a:lstStyle>
          <a:p>
            <a:r>
              <a:rPr lang="en-US" dirty="0"/>
              <a:t>Click here to add host organization logo here or leave blank (this text will not appear on your saved file).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931601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7">
            <a:extLst>
              <a:ext uri="{FF2B5EF4-FFF2-40B4-BE49-F238E27FC236}">
                <a16:creationId xmlns:a16="http://schemas.microsoft.com/office/drawing/2014/main" id="{238B852A-38C7-4617-A607-BC9FD53FAD2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05994" y="12024684"/>
            <a:ext cx="5738812" cy="129381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500">
                <a:solidFill>
                  <a:srgbClr val="FF0000"/>
                </a:solidFill>
              </a:defRPr>
            </a:lvl1pPr>
          </a:lstStyle>
          <a:p>
            <a:r>
              <a:rPr lang="en-US" dirty="0"/>
              <a:t>Click here to add host organization logo here or leave blank (this text will not appear on your saved file).</a:t>
            </a:r>
            <a:endParaRPr lang="en-CA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7CF294-CB4A-48BC-8A8B-DBDF1F42A4FB}"/>
              </a:ext>
            </a:extLst>
          </p:cNvPr>
          <p:cNvSpPr/>
          <p:nvPr userDrawn="1"/>
        </p:nvSpPr>
        <p:spPr>
          <a:xfrm>
            <a:off x="0" y="0"/>
            <a:ext cx="13716000" cy="11525693"/>
          </a:xfrm>
          <a:prstGeom prst="rect">
            <a:avLst/>
          </a:prstGeom>
          <a:solidFill>
            <a:srgbClr val="E0F6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F4EFE46-92A9-43A4-A2C0-EB00B5E6CBF0}"/>
              </a:ext>
            </a:extLst>
          </p:cNvPr>
          <p:cNvSpPr txBox="1">
            <a:spLocks/>
          </p:cNvSpPr>
          <p:nvPr userDrawn="1"/>
        </p:nvSpPr>
        <p:spPr>
          <a:xfrm>
            <a:off x="1028700" y="1036835"/>
            <a:ext cx="7689998" cy="3624446"/>
          </a:xfrm>
          <a:prstGeom prst="rect">
            <a:avLst/>
          </a:prstGeom>
        </p:spPr>
        <p:txBody>
          <a:bodyPr anchor="t"/>
          <a:lstStyle>
            <a:lvl1pPr algn="l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CA" sz="9000" b="1" i="0" u="none" strike="noStrike" kern="1200" smtClean="0">
                <a:solidFill>
                  <a:schemeClr val="tx1"/>
                </a:solidFill>
                <a:effectLst/>
                <a:latin typeface="MorePro-Book" panose="02010604040101010102" pitchFamily="2" charset="77"/>
                <a:ea typeface="+mj-ea"/>
                <a:cs typeface="+mj-cs"/>
              </a:defRPr>
            </a:lvl1pPr>
          </a:lstStyle>
          <a:p>
            <a:r>
              <a:rPr lang="en-CA" sz="9600" dirty="0">
                <a:solidFill>
                  <a:srgbClr val="808184"/>
                </a:solidFill>
              </a:rPr>
              <a:t>Looking Forward</a:t>
            </a:r>
            <a:endParaRPr lang="en-CA" sz="96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B207CBA-C212-468D-9338-533F50DAA00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804422" y="130890"/>
            <a:ext cx="4440090" cy="4440090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1763FE48-1945-43F9-9FA8-D704F3EC41D9}"/>
              </a:ext>
            </a:extLst>
          </p:cNvPr>
          <p:cNvSpPr txBox="1">
            <a:spLocks/>
          </p:cNvSpPr>
          <p:nvPr userDrawn="1"/>
        </p:nvSpPr>
        <p:spPr>
          <a:xfrm>
            <a:off x="1028700" y="4445956"/>
            <a:ext cx="7689998" cy="611114"/>
          </a:xfrm>
          <a:prstGeom prst="rect">
            <a:avLst/>
          </a:prstGeom>
        </p:spPr>
        <p:txBody>
          <a:bodyPr anchor="t"/>
          <a:lstStyle>
            <a:lvl1pPr algn="l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CA" sz="9000" b="1" i="0" u="none" strike="noStrike" kern="1200" smtClean="0">
                <a:solidFill>
                  <a:schemeClr val="tx1"/>
                </a:solidFill>
                <a:effectLst/>
                <a:latin typeface="MorePro-Book" panose="02010604040101010102" pitchFamily="2" charset="77"/>
                <a:ea typeface="+mj-ea"/>
                <a:cs typeface="+mj-cs"/>
              </a:defRPr>
            </a:lvl1pPr>
          </a:lstStyle>
          <a:p>
            <a:r>
              <a:rPr lang="en-CA" sz="4400" b="0" i="0" dirty="0">
                <a:solidFill>
                  <a:srgbClr val="808184"/>
                </a:solidFill>
                <a:latin typeface="MorePro-BookItalic" panose="02010604040101010102" pitchFamily="2" charset="77"/>
              </a:rPr>
              <a:t>Preventing suicide in youth</a:t>
            </a:r>
            <a:endParaRPr lang="en-CA" sz="4400" b="0" i="0" dirty="0">
              <a:latin typeface="MorePro-BookItalic" panose="02010604040101010102" pitchFamily="2" charset="77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FA603A6-85EE-4489-9BB9-C2C83F040015}"/>
              </a:ext>
            </a:extLst>
          </p:cNvPr>
          <p:cNvSpPr/>
          <p:nvPr userDrawn="1"/>
        </p:nvSpPr>
        <p:spPr>
          <a:xfrm>
            <a:off x="1028700" y="5825548"/>
            <a:ext cx="1440000" cy="72000"/>
          </a:xfrm>
          <a:prstGeom prst="rect">
            <a:avLst/>
          </a:prstGeom>
          <a:solidFill>
            <a:srgbClr val="05A99F"/>
          </a:solidFill>
          <a:ln w="12700">
            <a:solidFill>
              <a:srgbClr val="05A9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3886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&#10;&#10;Description automatically generated">
            <a:extLst>
              <a:ext uri="{FF2B5EF4-FFF2-40B4-BE49-F238E27FC236}">
                <a16:creationId xmlns:a16="http://schemas.microsoft.com/office/drawing/2014/main" id="{7C24156E-7B56-4EB1-A8E3-45A5CB5D539E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7187258" y="11525693"/>
            <a:ext cx="6337231" cy="2190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5711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&#10;&#10;Description automatically generated">
            <a:extLst>
              <a:ext uri="{FF2B5EF4-FFF2-40B4-BE49-F238E27FC236}">
                <a16:creationId xmlns:a16="http://schemas.microsoft.com/office/drawing/2014/main" id="{7C24156E-7B56-4EB1-A8E3-45A5CB5D539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187258" y="11525693"/>
            <a:ext cx="6337231" cy="2190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599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3326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5C3E86AF-9848-BF45-91CF-5E816741F0A6}"/>
              </a:ext>
            </a:extLst>
          </p:cNvPr>
          <p:cNvSpPr txBox="1">
            <a:spLocks/>
          </p:cNvSpPr>
          <p:nvPr/>
        </p:nvSpPr>
        <p:spPr>
          <a:xfrm>
            <a:off x="1028699" y="6761286"/>
            <a:ext cx="12215813" cy="1610628"/>
          </a:xfrm>
          <a:prstGeom prst="rect">
            <a:avLst/>
          </a:prstGeom>
        </p:spPr>
        <p:txBody>
          <a:bodyPr anchor="t"/>
          <a:lstStyle>
            <a:lvl1pPr algn="l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CA" sz="9000" b="1" i="0" u="none" strike="noStrike" kern="1200" smtClean="0">
                <a:solidFill>
                  <a:schemeClr val="tx1"/>
                </a:solidFill>
                <a:effectLst/>
                <a:latin typeface="MorePro-Book" panose="02010604040101010102" pitchFamily="2" charset="77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CA" sz="6000" b="1" i="0" dirty="0">
                <a:solidFill>
                  <a:srgbClr val="8081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Oct. 3, 2021 </a:t>
            </a:r>
          </a:p>
          <a:p>
            <a:pPr>
              <a:lnSpc>
                <a:spcPct val="100000"/>
              </a:lnSpc>
            </a:pPr>
            <a:r>
              <a:rPr lang="en-CA" sz="6000" b="1" i="0" dirty="0">
                <a:solidFill>
                  <a:srgbClr val="8081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8:30 am - 4:30 pm</a:t>
            </a:r>
            <a:endParaRPr lang="en-CA" sz="6000" b="1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CCD6643A-35FA-4FF7-A087-B5C4067555D9}"/>
              </a:ext>
            </a:extLst>
          </p:cNvPr>
          <p:cNvSpPr txBox="1">
            <a:spLocks/>
          </p:cNvSpPr>
          <p:nvPr/>
        </p:nvSpPr>
        <p:spPr>
          <a:xfrm>
            <a:off x="1028699" y="9123486"/>
            <a:ext cx="12215813" cy="1610628"/>
          </a:xfrm>
          <a:prstGeom prst="rect">
            <a:avLst/>
          </a:prstGeom>
        </p:spPr>
        <p:txBody>
          <a:bodyPr anchor="t"/>
          <a:lstStyle>
            <a:lvl1pPr algn="l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CA" sz="9000" b="1" i="0" u="none" strike="noStrike" kern="1200" smtClean="0">
                <a:solidFill>
                  <a:schemeClr val="tx1"/>
                </a:solidFill>
                <a:effectLst/>
                <a:latin typeface="MorePro-Book" panose="02010604040101010102" pitchFamily="2" charset="77"/>
                <a:ea typeface="+mj-ea"/>
                <a:cs typeface="+mj-cs"/>
              </a:defRPr>
            </a:lvl1pPr>
          </a:lstStyle>
          <a:p>
            <a:pPr>
              <a:lnSpc>
                <a:spcPct val="125000"/>
              </a:lnSpc>
            </a:pPr>
            <a:r>
              <a:rPr lang="en-CA" sz="3600" b="0" dirty="0">
                <a:solidFill>
                  <a:srgbClr val="8081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Learning Centre,123 Main street, Calgary </a:t>
            </a:r>
          </a:p>
          <a:p>
            <a:pPr>
              <a:lnSpc>
                <a:spcPct val="125000"/>
              </a:lnSpc>
            </a:pPr>
            <a:r>
              <a:rPr lang="en-CA" sz="3600" b="0" dirty="0">
                <a:solidFill>
                  <a:srgbClr val="8081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register: email@email.com</a:t>
            </a:r>
            <a:endParaRPr lang="en-CA" sz="3600" b="0" i="0" dirty="0">
              <a:solidFill>
                <a:srgbClr val="80818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472CF8A4-848A-4101-B785-9F42B3A0436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251218298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</TotalTime>
  <Words>26</Words>
  <Application>Microsoft Office PowerPoint</Application>
  <PresentationFormat>Custom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MorePro-Book</vt:lpstr>
      <vt:lpstr>MorePro-BookItalic</vt:lpstr>
      <vt:lpstr>1_Office Theme</vt:lpstr>
      <vt:lpstr>2_Office Theme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Kagari Kaneoka</dc:creator>
  <cp:keywords/>
  <dc:description/>
  <cp:lastModifiedBy>Crystal Walker</cp:lastModifiedBy>
  <cp:revision>23</cp:revision>
  <dcterms:created xsi:type="dcterms:W3CDTF">2021-09-22T15:42:52Z</dcterms:created>
  <dcterms:modified xsi:type="dcterms:W3CDTF">2021-09-23T21:43:55Z</dcterms:modified>
  <cp:category/>
</cp:coreProperties>
</file>